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83" r:id="rId13"/>
    <p:sldId id="284" r:id="rId14"/>
    <p:sldId id="281" r:id="rId15"/>
    <p:sldId id="282" r:id="rId16"/>
    <p:sldId id="259" r:id="rId17"/>
    <p:sldId id="278" r:id="rId18"/>
    <p:sldId id="279" r:id="rId19"/>
    <p:sldId id="280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 showGuides="1">
      <p:cViewPr varScale="1">
        <p:scale>
          <a:sx n="59" d="100"/>
          <a:sy n="59" d="100"/>
        </p:scale>
        <p:origin x="964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ACCC4E-6A2B-4A9E-A177-2FF76E4BCE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00294-99F8-4685-AA68-AF052F7998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C51BB-02ED-4F4E-A820-FB7EC9185EAE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D73E6-D1F9-4527-A750-9D0E0C27B6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A06DC-4B1A-4F3D-83A7-54741625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0FE8B-8329-4D47-BE4C-E7B6614FD8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0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7/30/2024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Blade Runner - Voight-</a:t>
            </a:r>
            <a:r>
              <a:rPr lang="en-US" b="1" i="0" dirty="0" err="1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Kampff</a:t>
            </a: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 Test (HQ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535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JOKER (2019)- movie therapy scene HD blue ray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56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Couples Retreat (9/10) Movie CLIP - Couples Therapy (2009) HD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63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Danzig - Mother ( Official Music Video 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285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ASMR inappropriate THERAPY SESSION 👀💜 asking YOU questions, focus on me, roleplay 4 sleep &amp; giggles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903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    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 TAGLINE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382082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77C40CB-E014-6746-B13E-D12CBBAA5F76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869C46-B57A-4B80-BC7B-965AF70D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3284" y="5868367"/>
            <a:ext cx="8165432" cy="363600"/>
          </a:xfrm>
        </p:spPr>
        <p:txBody>
          <a:bodyPr>
            <a:normAutofit/>
          </a:bodyPr>
          <a:lstStyle>
            <a:lvl1pPr algn="ctr">
              <a:defRPr lang="ru-RU" sz="1800" b="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42411445-9429-45B8-9A2F-EB86451B6B14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29056" y="827052"/>
            <a:ext cx="10533888" cy="48188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135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5B53D-F188-47B0-BBAA-2C4724DE60BB}"/>
              </a:ext>
            </a:extLst>
          </p:cNvPr>
          <p:cNvSpPr/>
          <p:nvPr userDrawn="1"/>
        </p:nvSpPr>
        <p:spPr>
          <a:xfrm>
            <a:off x="11521440" y="6635910"/>
            <a:ext cx="374904" cy="22209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26BB24-F7CA-D343-93C8-2EAC64AB35D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Works Cited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3742191"/>
          </a:xfrm>
        </p:spPr>
        <p:txBody>
          <a:bodyPr>
            <a:normAutofit/>
          </a:bodyPr>
          <a:lstStyle>
            <a:lvl1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180000" lvl="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noProof="0"/>
              <a:t>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F5050C-5FCE-4873-9B10-9668F66C27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93CAE97F-7AA1-7243-A2C2-945FB7C81FF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9048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7124FD-A9E6-49DA-B2D3-4C868E3C90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28AD04-D032-4ED8-B747-79E215221BC3}"/>
              </a:ext>
            </a:extLst>
          </p:cNvPr>
          <p:cNvCxnSpPr/>
          <p:nvPr userDrawn="1"/>
        </p:nvCxnSpPr>
        <p:spPr>
          <a:xfrm>
            <a:off x="1003193" y="3429000"/>
            <a:ext cx="1073505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CADBD86-8962-4775-A03E-4D2D3F35D72C}"/>
              </a:ext>
            </a:extLst>
          </p:cNvPr>
          <p:cNvSpPr/>
          <p:nvPr userDrawn="1"/>
        </p:nvSpPr>
        <p:spPr>
          <a:xfrm>
            <a:off x="1003193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5884FD-7D59-4699-84D1-14B6900E99F4}"/>
              </a:ext>
            </a:extLst>
          </p:cNvPr>
          <p:cNvSpPr/>
          <p:nvPr userDrawn="1"/>
        </p:nvSpPr>
        <p:spPr>
          <a:xfrm>
            <a:off x="6048611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A6A55C-2C42-4004-8120-A8A22C86DD6F}"/>
              </a:ext>
            </a:extLst>
          </p:cNvPr>
          <p:cNvSpPr/>
          <p:nvPr userDrawn="1"/>
        </p:nvSpPr>
        <p:spPr>
          <a:xfrm>
            <a:off x="9412224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3A8FD8-4E6D-4DB1-8DA5-82151D87BDFF}"/>
              </a:ext>
            </a:extLst>
          </p:cNvPr>
          <p:cNvSpPr/>
          <p:nvPr userDrawn="1"/>
        </p:nvSpPr>
        <p:spPr>
          <a:xfrm>
            <a:off x="2684999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E5BFBE-FB31-40FB-971E-8340FDBDE99A}"/>
              </a:ext>
            </a:extLst>
          </p:cNvPr>
          <p:cNvSpPr/>
          <p:nvPr userDrawn="1"/>
        </p:nvSpPr>
        <p:spPr>
          <a:xfrm>
            <a:off x="4366805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956DA3-E64C-494F-8908-AC1D9418DC10}"/>
              </a:ext>
            </a:extLst>
          </p:cNvPr>
          <p:cNvSpPr/>
          <p:nvPr userDrawn="1"/>
        </p:nvSpPr>
        <p:spPr>
          <a:xfrm>
            <a:off x="7730417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25B8D3-7699-4838-BB92-099F0752E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251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0ED1E4A-D0B2-44B6-AE21-6DC45B20C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6944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648B297-D9C8-4F98-BBDB-5A2891F949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286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5B52EBA-EDDF-4C7B-A681-393B771D3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979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7BC10B9-E990-4199-8B1A-8B69D6F40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0321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5876A64D-FA56-4565-8EBF-B9D51A8B2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21014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CA843817-8244-446A-9618-257B5329B4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52356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86A6FE38-5036-4D35-93E4-07C5DEC401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3049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1966E981-C557-4255-9DCC-162A429B5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4391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386D796-CB69-4D7D-9C52-C41187CC88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5084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4441BBA-89B7-4AE6-91F6-04DB373B54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6424" y="2809757"/>
            <a:ext cx="1171388" cy="484441"/>
          </a:xfrm>
        </p:spPr>
        <p:txBody>
          <a:bodyPr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117E4C6-D10A-4738-8283-D63AB1B314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7117" y="3579013"/>
            <a:ext cx="1646588" cy="1907381"/>
          </a:xfrm>
        </p:spPr>
        <p:txBody>
          <a:bodyPr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94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6775" b="-572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75CBB-4E7D-408E-AF76-442117F41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678-555-0128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2987075"/>
            <a:ext cx="4975200" cy="114227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600" y="5423227"/>
            <a:ext cx="6400800" cy="47451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09187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DD611DF-9DFE-B043-8BAE-EE27852FDA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678-555-0128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423227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MARTENSSON@GMAIL.COM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0532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6A87704-FE99-4EBD-97FB-FBB15A227F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3890308"/>
            <a:ext cx="10117959" cy="60665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000" b="0" i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3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5C8FD-6063-414E-B2AC-D07168DE1813}"/>
              </a:ext>
            </a:extLst>
          </p:cNvPr>
          <p:cNvSpPr/>
          <p:nvPr userDrawn="1"/>
        </p:nvSpPr>
        <p:spPr>
          <a:xfrm>
            <a:off x="0" y="2483224"/>
            <a:ext cx="12192000" cy="3465576"/>
          </a:xfrm>
          <a:prstGeom prst="rect">
            <a:avLst/>
          </a:prstGeom>
          <a:blipFill>
            <a:blip r:embed="rId2"/>
            <a:srcRect/>
            <a:stretch>
              <a:fillRect t="-48945" b="-4894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38A80-B4F3-4560-B2F9-C0652AAB2188}"/>
              </a:ext>
            </a:extLst>
          </p:cNvPr>
          <p:cNvSpPr/>
          <p:nvPr userDrawn="1"/>
        </p:nvSpPr>
        <p:spPr>
          <a:xfrm>
            <a:off x="0" y="2483223"/>
            <a:ext cx="12192000" cy="3465576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4241DF-0B07-491C-8CA2-1BD10F8452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82722"/>
            <a:ext cx="10515600" cy="4685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800"/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5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F4CE-F455-4A31-8ED6-5841DF5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2F029-D8CC-4FE7-9C30-98E576ED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91442-6C1A-4969-A4A2-EFCF20E7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57F0D-7504-4879-BCFD-DDEA424C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CCCB36-FE7F-43C1-810B-49BBAB4948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1243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59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6609-6A41-45F4-9B8B-9A6DEABB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D4558-495E-4FE3-B256-7B6A8637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0E450-E490-45F1-909F-5831583C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7E109-C0EE-4D25-9A01-E58D7476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48FC5-1EDF-4F7E-9E82-D342C4D459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243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5FF27-1D81-4487-86EE-A8826AB3331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243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8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85B3E-9C3B-48E3-BA88-7B18BAC8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55B65-81AB-463F-B78F-208BABF7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14494-7E7B-41F9-984C-51671FC7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32FB9-9355-4718-A3AF-2991AEFD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E064FB-456B-4012-A632-907E0F6363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66900"/>
            <a:ext cx="5157787" cy="4458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224228-301B-4143-AE44-555A65ECB36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488937"/>
            <a:ext cx="5157787" cy="346101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21B5496-F2D7-450B-A1AF-12FC29E454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66900"/>
            <a:ext cx="5183188" cy="4458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087222D-3611-4518-AD76-AC2E042CD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488937"/>
            <a:ext cx="5183188" cy="346101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46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A7545D6-9827-7E4A-AB92-664BB510D9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PRESENTATION TAGLINE</a:t>
            </a:r>
          </a:p>
        </p:txBody>
      </p:sp>
    </p:spTree>
    <p:extLst>
      <p:ext uri="{BB962C8B-B14F-4D97-AF65-F5344CB8AC3E}">
        <p14:creationId xmlns:p14="http://schemas.microsoft.com/office/powerpoint/2010/main" val="10501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53200"/>
            <a:ext cx="3932237" cy="3515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B017D3-0E4A-43F4-BC02-DB826A7FDC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908051"/>
            <a:ext cx="6172200" cy="49577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774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53200"/>
            <a:ext cx="3932237" cy="3515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A7D37A5-CD8F-499C-BFFD-2D0EB0855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08051"/>
            <a:ext cx="61722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8245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336D-E3BE-45DB-B625-753732F9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2EC4E-2A4D-4B8B-8C10-D8F4A649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27D07-F714-4E3C-97FC-7AB8C42F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3BA64-4F34-452B-AA1F-BB90A0F0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677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7916-404D-41BC-B080-9B6CBA9F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0C85E-02E3-4F3E-8E6F-4467C612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F5317-A8A3-406A-96EA-4BB58C3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A1141-BD97-42C5-A257-A2C0668A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0421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116" y="1815793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4409" y="1920003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2516" y="1815793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149" y="1920003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629" y="1833572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4262" y="1937782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300774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300774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300774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3006198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1" y="4974002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74002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80614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80614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944782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944782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220" y="558203"/>
            <a:ext cx="7909560" cy="1069848"/>
          </a:xfrm>
          <a:noFill/>
        </p:spPr>
        <p:txBody>
          <a:bodyPr lIns="0" tIns="0" rIns="0" bIns="0">
            <a:normAutofit/>
          </a:bodyPr>
          <a:lstStyle>
            <a:lvl1pPr algn="ctr">
              <a:defRPr lang="ru-RU" sz="60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8EB3F0B-0F1D-42D2-B6C2-D4D6D825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8400" y="1568994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9"/>
            <a:ext cx="10515600" cy="476476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71C2E69-8C3C-4E87-BC9D-9810F5612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483223"/>
            <a:ext cx="12192000" cy="346557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773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DFFF6C81-E769-CE4D-B9C0-858E073D19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695AE-7720-4633-B467-CD5DD1A9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0C99-75CB-4A48-894F-EA35F7C9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4536" y="922103"/>
            <a:ext cx="4257905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E3AD6-C295-45C8-8FC7-AD342840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80797F8-0544-4DFB-8D2C-CC50CB7F4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282" y="2384295"/>
            <a:ext cx="4519159" cy="639683"/>
          </a:xfrm>
        </p:spPr>
        <p:txBody>
          <a:bodyPr>
            <a:normAutofit/>
          </a:bodyPr>
          <a:lstStyle>
            <a:lvl1pPr marL="0" indent="0">
              <a:buNone/>
              <a:defRPr sz="1800" b="0" i="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7A942D6-FCE6-4DCD-BD15-F6399EC2A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599" y="3173534"/>
            <a:ext cx="4707842" cy="2588637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BE348D43-6DEE-4E32-B9F5-235CB8EC9257}"/>
              </a:ext>
            </a:extLst>
          </p:cNvPr>
          <p:cNvSpPr/>
          <p:nvPr userDrawn="1"/>
        </p:nvSpPr>
        <p:spPr>
          <a:xfrm>
            <a:off x="7059964" y="207698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A28410-C401-4876-8DE7-D0EFCDE41D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4" y="0"/>
            <a:ext cx="4626864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584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75CB319-C744-E641-8907-1470D3DF159D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FC21D-31CF-420D-A654-B62708C7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078D9-85B9-4D7C-BCDC-31053365B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27" y="3938140"/>
            <a:ext cx="4430485" cy="893080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253D9-2D52-4F01-9ED9-4E2A3C0E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DB2FC-0867-44DF-98D6-C443802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25E660-4559-4CC8-852F-94402A454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7608"/>
            <a:ext cx="12192000" cy="28437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A4B61220-F8A1-4859-BA99-F5EC0CC36B0F}"/>
              </a:ext>
            </a:extLst>
          </p:cNvPr>
          <p:cNvSpPr/>
          <p:nvPr userDrawn="1"/>
        </p:nvSpPr>
        <p:spPr>
          <a:xfrm>
            <a:off x="1825747" y="488245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39E620-8448-42D8-85B7-A6BF45A2FB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2027" y="5192860"/>
            <a:ext cx="4430485" cy="63968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2FF44AF-6A6B-4742-B58D-DF26808AFD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4599" y="4064000"/>
            <a:ext cx="4545374" cy="1698171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32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13AAFFC-6E5A-D44A-ADBF-E9D307CE6349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ABAFE-C077-44F7-8606-FCEAD36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0EF65-ABFF-4900-A2AD-12A8C47E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8D827-86E9-4228-B43C-616FE3F7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BEBEF9-0DCC-4DA2-9828-D5A83238CD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7340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CE9C552F-C732-4E4C-8B62-DE62A58BAD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43790"/>
            <a:ext cx="10515599" cy="62910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0DDA39-3A33-4AF8-BB2F-B80A8696D42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534813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D01D7372-B596-424A-8437-BCA847E03C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F78DB58E-1DC8-42B6-8950-A39F9249D5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6E7BE306-50F4-4966-B172-8808A97D9FF4}"/>
              </a:ext>
            </a:extLst>
          </p:cNvPr>
          <p:cNvSpPr/>
          <p:nvPr userDrawn="1"/>
        </p:nvSpPr>
        <p:spPr>
          <a:xfrm>
            <a:off x="4534478" y="171843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DEC651-98F0-44EE-BAB8-8B3FE702A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882"/>
            <a:ext cx="10515600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noProof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1458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99E16AA7-5075-3449-AB21-5E8037339A90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3D6FB-BDF5-462B-9DFB-6A253125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FBD2F-FD90-4C8F-BEA1-91BB2D24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7FDA8-53F5-4098-B6D5-32456ABF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Chart Placeholder 18">
            <a:extLst>
              <a:ext uri="{FF2B5EF4-FFF2-40B4-BE49-F238E27FC236}">
                <a16:creationId xmlns:a16="http://schemas.microsoft.com/office/drawing/2014/main" id="{270B440B-C39E-47E6-9CBA-0BA4EB1EF522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8" name="Graphic 13">
            <a:extLst>
              <a:ext uri="{FF2B5EF4-FFF2-40B4-BE49-F238E27FC236}">
                <a16:creationId xmlns:a16="http://schemas.microsoft.com/office/drawing/2014/main" id="{1ED66CD9-A275-41A6-92EA-B32A8F51F472}"/>
              </a:ext>
            </a:extLst>
          </p:cNvPr>
          <p:cNvSpPr/>
          <p:nvPr userDrawn="1"/>
        </p:nvSpPr>
        <p:spPr>
          <a:xfrm>
            <a:off x="1949460" y="2168288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1A41807-9D03-4167-89E4-C5D1E8143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966" y="2478695"/>
            <a:ext cx="5170033" cy="758536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DF72AB-A1AE-464E-A9E1-C5CDA8D5C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7858" y="1289573"/>
            <a:ext cx="3106248" cy="758536"/>
          </a:xfrm>
        </p:spPr>
        <p:txBody>
          <a:bodyPr lIns="0" tIns="0" rIns="0" bIns="0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3C9A6F-A614-4B31-91D5-3B5CB932149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30497" y="3408555"/>
            <a:ext cx="1597889" cy="48245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30%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A985BA82-9C97-475F-8775-0F16D2FB40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0498" y="37391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376509-D29C-46DE-948E-15D430CE432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030522" y="4142228"/>
            <a:ext cx="1597889" cy="48245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10%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A581FA6A-566D-4068-A898-F86FB96D4A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30523" y="447277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03636CF-AD49-411E-BE27-63C28BDE068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970011" y="3408555"/>
            <a:ext cx="1597889" cy="48245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25%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2C67681-C89E-4F74-A7C1-BD0812A942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70012" y="37391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742559E-6662-49A7-A091-9472A31ED26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970036" y="4142228"/>
            <a:ext cx="1597889" cy="48245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10%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E514B383-1886-4E45-9DB3-6DF4FFCA6F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70037" y="4472779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34F2A5-6B16-40E3-8EBB-0E1A0984BAB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030497" y="4875898"/>
            <a:ext cx="1597889" cy="48245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20%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1D6AF2B-2CA0-4F6A-9C29-4AE73FCAB4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30498" y="5206449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3E000C2-49D4-4D64-860A-0DB29B38938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970037" y="4875898"/>
            <a:ext cx="1597889" cy="482452"/>
          </a:xfrm>
        </p:spPr>
        <p:txBody>
          <a:bodyPr anchor="b" anchorCtr="0">
            <a:no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5%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A6CF106-F60C-46A1-BD17-8EC35A637A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70037" y="5206449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84725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B049D0D-CE60-8E46-896A-1F4E3E51AABC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8F71-122C-49D4-9750-104A0F9B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81471-D048-496A-9DA4-EDB33584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DBAE1-8416-4A24-B332-BA35F9D5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9AF1F95-7091-4B50-892C-55F8B5B9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1145" y="3029751"/>
            <a:ext cx="2825496" cy="214416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DE3589-2C45-437A-BDA9-55A9B8859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1145" y="1868285"/>
            <a:ext cx="2825496" cy="718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6161C347-CD23-4D4F-981D-1C8457111EA8}"/>
              </a:ext>
            </a:extLst>
          </p:cNvPr>
          <p:cNvSpPr/>
          <p:nvPr userDrawn="1"/>
        </p:nvSpPr>
        <p:spPr>
          <a:xfrm>
            <a:off x="8340351" y="2726976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Table Placeholder 17">
            <a:extLst>
              <a:ext uri="{FF2B5EF4-FFF2-40B4-BE49-F238E27FC236}">
                <a16:creationId xmlns:a16="http://schemas.microsoft.com/office/drawing/2014/main" id="{263A1EA1-1C4F-4F47-9C24-928669CE38D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410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D65245D-DE69-4098-94DD-C36B76E4C3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93750"/>
            <a:ext cx="12192000" cy="4900613"/>
          </a:xfrm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FD1D3-F7DC-4F8A-8E05-6DC25FB66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1415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63585A-DF5C-1B43-BDC1-9CB545382A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A7C55A90-4969-4308-AD56-633E3831D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13284" y="5878369"/>
            <a:ext cx="8165432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15031A21-FED3-4C51-BE76-5A2918F223AD}"/>
              </a:ext>
            </a:extLst>
          </p:cNvPr>
          <p:cNvSpPr/>
          <p:nvPr userDrawn="1"/>
        </p:nvSpPr>
        <p:spPr>
          <a:xfrm>
            <a:off x="4534478" y="534222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262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C9FBA-BD24-42E1-BABE-0EE5C20738FC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715CE-EA2A-4137-8BA3-1FEEF2E40A3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168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3234" y="6016890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273660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5" r:id="rId11"/>
    <p:sldLayoutId id="2147483678" r:id="rId12"/>
    <p:sldLayoutId id="2147483674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8" r:id="rId20"/>
    <p:sldLayoutId id="2147483689" r:id="rId21"/>
    <p:sldLayoutId id="2147483686" r:id="rId22"/>
    <p:sldLayoutId id="2147483687" r:id="rId23"/>
    <p:sldLayoutId id="2147483676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deborahserani.blogspot.com/2012/10/how-to-find-good-psychotherapist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logs.unicamp.br/eccemedicus/category/filosofia/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0TmugJo-c9Y?feature=oembed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farefilm.it/produzioni-e-set/bad-moms-mamme-molto-cattive-ecco-il-poster-senza-censure-694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5loWhzgV9ew?feature=oembed" TargetMode="Externa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ouple-sitting-in-cafeteria-with-coffee-cups-6180717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GpSlT1wxvzw?feature=oembed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psychology" TargetMode="External"/><Relationship Id="rId2" Type="http://schemas.openxmlformats.org/officeDocument/2006/relationships/image" Target="../media/image29.1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nepipocacult.com.br/2010/09/grandes-cenas-psicose.html" TargetMode="External"/><Relationship Id="rId3" Type="http://schemas.openxmlformats.org/officeDocument/2006/relationships/hyperlink" Target="https://laspacciatricedilibri.blogspot.com/2016/05/" TargetMode="External"/><Relationship Id="rId7" Type="http://schemas.openxmlformats.org/officeDocument/2006/relationships/image" Target="../media/image11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ntoniofse.com/2015/02/19/marketing-y-social-media-que-bonito-palabro-toma-2/" TargetMode="External"/><Relationship Id="rId5" Type="http://schemas.openxmlformats.org/officeDocument/2006/relationships/image" Target="../media/image10.gif"/><Relationship Id="rId4" Type="http://schemas.openxmlformats.org/officeDocument/2006/relationships/hyperlink" Target="https://creativecommons.org/licenses/by-nd/3.0/" TargetMode="External"/><Relationship Id="rId9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Umc9ezAyJv0?start=92&amp;feature=oembed" TargetMode="Externa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svgsilh.com/image/297365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rjlSiASsUIs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35819-girl-smile-transparent" TargetMode="External"/><Relationship Id="rId3" Type="http://schemas.openxmlformats.org/officeDocument/2006/relationships/hyperlink" Target="https://www.pikist.com/search?q=disaster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ourfiniteworld.com/2017/09/06/why-oil-prices-cant-bounce-very-high-expect-deflation-instead/comment-page-4/" TargetMode="Externa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iVjPguoY89U?feature=oembed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A672-E2C9-49A3-B8D1-665F05ADB8B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1023184" y="2104138"/>
            <a:ext cx="10117959" cy="1517356"/>
          </a:xfrm>
        </p:spPr>
        <p:txBody>
          <a:bodyPr/>
          <a:lstStyle/>
          <a:p>
            <a:r>
              <a:rPr lang="en-US" dirty="0"/>
              <a:t>Bad Therapy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5D450-CF0E-4B12-945F-D0057946D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>
          <a:xfrm>
            <a:off x="1050857" y="3884349"/>
            <a:ext cx="10090287" cy="606659"/>
          </a:xfrm>
        </p:spPr>
        <p:txBody>
          <a:bodyPr/>
          <a:lstStyle/>
          <a:p>
            <a:r>
              <a:rPr lang="en-US" dirty="0"/>
              <a:t>The Worst Things Your Therapist Could Say . . .</a:t>
            </a: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Mental Health Comic Relief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8799AE-6C70-4A22-B90A-3F8F7CFDAD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White">
          <a:xfrm>
            <a:off x="3912234" y="5049143"/>
            <a:ext cx="4367531" cy="324417"/>
          </a:xfrm>
        </p:spPr>
        <p:txBody>
          <a:bodyPr/>
          <a:lstStyle/>
          <a:p>
            <a:r>
              <a:rPr lang="en-US" dirty="0"/>
              <a:t>Michael V Farnum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743191-2C84-41E1-BD1D-4C35155B99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White">
          <a:xfrm>
            <a:off x="3898397" y="5506712"/>
            <a:ext cx="4367531" cy="324417"/>
          </a:xfrm>
        </p:spPr>
        <p:txBody>
          <a:bodyPr/>
          <a:lstStyle/>
          <a:p>
            <a:r>
              <a:rPr lang="en-US" dirty="0"/>
              <a:t>7/20/24</a:t>
            </a:r>
            <a:endParaRPr lang="ru-RU" dirty="0"/>
          </a:p>
        </p:txBody>
      </p:sp>
      <p:pic>
        <p:nvPicPr>
          <p:cNvPr id="5" name="Picture 4" descr="Cartoon a cartoon of a person in a booth&#10;&#10;Description automatically generated">
            <a:extLst>
              <a:ext uri="{FF2B5EF4-FFF2-40B4-BE49-F238E27FC236}">
                <a16:creationId xmlns:a16="http://schemas.microsoft.com/office/drawing/2014/main" id="{B2B62637-5A84-E51C-B764-FDEB61985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5325" y="676489"/>
            <a:ext cx="2464435" cy="1881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A3F5E-7D46-4E7D-32F9-FED232FBEFD9}"/>
              </a:ext>
            </a:extLst>
          </p:cNvPr>
          <p:cNvSpPr txBox="1"/>
          <p:nvPr/>
        </p:nvSpPr>
        <p:spPr>
          <a:xfrm>
            <a:off x="1050857" y="2289328"/>
            <a:ext cx="246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drdeborahserani.blogspot.com/2012/10/how-to-find-good-psychotherapis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13" name="Picture 12" descr="A cartoon of a person lying on a couch&#10;&#10;Description automatically generated">
            <a:extLst>
              <a:ext uri="{FF2B5EF4-FFF2-40B4-BE49-F238E27FC236}">
                <a16:creationId xmlns:a16="http://schemas.microsoft.com/office/drawing/2014/main" id="{73E90598-0BDE-CC3A-8B68-1BF05D0B4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89072" y="626555"/>
            <a:ext cx="2122170" cy="1524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7A48E3-51B5-3F28-AFB0-EE6611D15AE7}"/>
              </a:ext>
            </a:extLst>
          </p:cNvPr>
          <p:cNvSpPr txBox="1"/>
          <p:nvPr/>
        </p:nvSpPr>
        <p:spPr>
          <a:xfrm>
            <a:off x="9631312" y="1789985"/>
            <a:ext cx="183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blogs.unicamp.br/eccemedicus/category/filosofia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7159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F4951-649E-0656-7018-E334567D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5" name="Online Media 4" title="Couples Retreat (9/10) Movie CLIP - Couples Therapy (2009) HD">
            <a:hlinkClick r:id="" action="ppaction://media"/>
            <a:extLst>
              <a:ext uri="{FF2B5EF4-FFF2-40B4-BE49-F238E27FC236}">
                <a16:creationId xmlns:a16="http://schemas.microsoft.com/office/drawing/2014/main" id="{291D93AB-49C3-CC62-B953-04269F06A4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8325" y="1035812"/>
            <a:ext cx="8745908" cy="49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7B11-44F6-0ACD-1BC5-FE39F242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78" y="1525809"/>
            <a:ext cx="10515600" cy="3412218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You’re just a hot mess,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aren’t you, mama?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D43C8-DAB9-62B3-5190-534FAEAE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1026" name="Picture 2" descr="Sad Hot Mess GIF - Find &amp; Share on GIPHY">
            <a:extLst>
              <a:ext uri="{FF2B5EF4-FFF2-40B4-BE49-F238E27FC236}">
                <a16:creationId xmlns:a16="http://schemas.microsoft.com/office/drawing/2014/main" id="{1032B690-0E23-5281-7B0D-03E07298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318" y="585028"/>
            <a:ext cx="2532146" cy="19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09C7BFE2-D8D8-886D-2E71-D690BC05A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33612" y="4455429"/>
            <a:ext cx="3009851" cy="1817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D54C3A-9D38-2641-66DB-3276EC198647}"/>
              </a:ext>
            </a:extLst>
          </p:cNvPr>
          <p:cNvSpPr txBox="1"/>
          <p:nvPr/>
        </p:nvSpPr>
        <p:spPr>
          <a:xfrm>
            <a:off x="9008465" y="5903640"/>
            <a:ext cx="243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arefilm.it/produzioni-e-set/bad-moms-mamme-molto-cattive-ecco-il-poster-senza-censure-694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59182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1748-8F6E-1A9A-AAAE-F412CF9E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5" name="Online Media 4" title="Danzig - Mother ( Official Music Video )">
            <a:hlinkClick r:id="" action="ppaction://media"/>
            <a:extLst>
              <a:ext uri="{FF2B5EF4-FFF2-40B4-BE49-F238E27FC236}">
                <a16:creationId xmlns:a16="http://schemas.microsoft.com/office/drawing/2014/main" id="{7057E77A-97AF-0792-D65D-CA708747F6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81662" y="924287"/>
            <a:ext cx="7544081" cy="50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906860-9DDD-45C2-B32A-65897462C7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544" b="31544"/>
          <a:stretch/>
        </p:blipFill>
        <p:spPr>
          <a:xfrm>
            <a:off x="664028" y="808492"/>
            <a:ext cx="10863943" cy="28437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FBCFB-B245-45A5-AD8B-A4585DE6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912" y="4516428"/>
            <a:ext cx="4430485" cy="893080"/>
          </a:xfrm>
        </p:spPr>
        <p:txBody>
          <a:bodyPr>
            <a:noAutofit/>
          </a:bodyPr>
          <a:lstStyle/>
          <a:p>
            <a:r>
              <a:rPr lang="en-US" sz="7200" b="1" dirty="0"/>
              <a:t>You want to get a coffee? . . 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85625-E07C-43C7-93C8-DFDFDBB6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2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84F8-4815-2A54-BB95-F50773DF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A29C5-A013-F770-DAFF-BDFA18E1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22E5-F180-F07D-9548-C933ED69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5" name="Online Media 4" title="ASMR inappropriate THERAPY SESSION 👀💜 asking YOU questions, focus on me, roleplay 4 sleep &amp; giggles">
            <a:hlinkClick r:id="" action="ppaction://media"/>
            <a:extLst>
              <a:ext uri="{FF2B5EF4-FFF2-40B4-BE49-F238E27FC236}">
                <a16:creationId xmlns:a16="http://schemas.microsoft.com/office/drawing/2014/main" id="{5C998140-F00F-8FE6-1233-AFF897B15D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D471-E618-FF41-48DE-9B406A5BF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21" y="4047034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Do you really want my advice???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456-1CCE-EAB5-4961-783FA94D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6" name="Picture 5" descr="A person sitting on a couch with a person in the background&#10;&#10;Description automatically generated">
            <a:extLst>
              <a:ext uri="{FF2B5EF4-FFF2-40B4-BE49-F238E27FC236}">
                <a16:creationId xmlns:a16="http://schemas.microsoft.com/office/drawing/2014/main" id="{8EB61CA6-84D9-D319-8ABD-009928B8E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59091" y="1045672"/>
            <a:ext cx="4322166" cy="23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040A-472F-61A8-AC45-1D10D793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2966812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In real life, bad therapy is no laughing matter.</a:t>
            </a: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If you’ve been the victim of inappropriate therapy or</a:t>
            </a: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as a therapist have an episode of bad therapy to confess,</a:t>
            </a: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contact your state licensing board and seek </a:t>
            </a: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professional legal advocacy as soon as possible.  </a:t>
            </a:r>
            <a:br>
              <a:rPr lang="en-US" sz="48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br>
              <a:rPr lang="en-US" sz="4400" b="1" dirty="0">
                <a:solidFill>
                  <a:srgbClr val="0070C0"/>
                </a:solidFill>
                <a:latin typeface="Aldhabi" panose="020F0502020204030204" pitchFamily="2" charset="-78"/>
                <a:cs typeface="Aldhabi" panose="020F0502020204030204" pitchFamily="2" charset="-78"/>
              </a:rPr>
            </a:br>
            <a:endParaRPr lang="en-US" sz="4400" b="1" dirty="0">
              <a:solidFill>
                <a:srgbClr val="0070C0"/>
              </a:solidFill>
              <a:latin typeface="Aldhabi" panose="020F0502020204030204" pitchFamily="2" charset="-78"/>
              <a:cs typeface="Aldhabi" panose="020F0502020204030204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3E3CA-3834-9287-1B78-3A96BFDB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848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E6F97-F932-4CE0-81CF-8B3DDFADBF11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797535" y="1695017"/>
            <a:ext cx="10117959" cy="1517356"/>
          </a:xfrm>
        </p:spPr>
        <p:txBody>
          <a:bodyPr/>
          <a:lstStyle/>
          <a:p>
            <a:r>
              <a:rPr lang="en-US" sz="8800" dirty="0"/>
              <a:t>Thank You!</a:t>
            </a:r>
            <a:endParaRPr lang="ru-RU" sz="8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BE9AB-394C-49FE-A242-B011DD1F3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/>
        <p:txBody>
          <a:bodyPr/>
          <a:lstStyle/>
          <a:p>
            <a:r>
              <a:rPr lang="en-US" dirty="0"/>
              <a:t>Michael V. Farnum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F9333-CF88-48B4-8124-9F56584628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White"/>
        <p:txBody>
          <a:bodyPr/>
          <a:lstStyle/>
          <a:p>
            <a:r>
              <a:rPr lang="en-US" dirty="0"/>
              <a:t>Phone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7F8C00-D731-4600-B308-67C385FC6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White"/>
        <p:txBody>
          <a:bodyPr/>
          <a:lstStyle/>
          <a:p>
            <a:r>
              <a:rPr lang="en-US" sz="2400" dirty="0"/>
              <a:t>219-221-3102</a:t>
            </a:r>
            <a:endParaRPr lang="ru-RU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01F504-BCBE-4A2D-90EF-D4AA835999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White"/>
        <p:txBody>
          <a:bodyPr/>
          <a:lstStyle/>
          <a:p>
            <a:r>
              <a:rPr lang="en-US" dirty="0"/>
              <a:t>Email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2CB2D7-DC9E-4339-B25F-40718A18F9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White"/>
        <p:txBody>
          <a:bodyPr/>
          <a:lstStyle/>
          <a:p>
            <a:r>
              <a:rPr lang="en-US" sz="2400" dirty="0"/>
              <a:t>mrfreeze1@yahoo.com</a:t>
            </a:r>
            <a:endParaRPr lang="ru-RU" sz="2400" dirty="0"/>
          </a:p>
        </p:txBody>
      </p:sp>
      <p:pic>
        <p:nvPicPr>
          <p:cNvPr id="11" name="Picture 10" descr="A colorful wheel with different colors&#10;&#10;Description automatically generated">
            <a:extLst>
              <a:ext uri="{FF2B5EF4-FFF2-40B4-BE49-F238E27FC236}">
                <a16:creationId xmlns:a16="http://schemas.microsoft.com/office/drawing/2014/main" id="{83EE83C3-F5D7-1A49-A6F7-B6ED3D52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543" y="3281300"/>
            <a:ext cx="2807029" cy="2807029"/>
          </a:xfrm>
          <a:prstGeom prst="rect">
            <a:avLst/>
          </a:prstGeom>
        </p:spPr>
      </p:pic>
      <p:pic>
        <p:nvPicPr>
          <p:cNvPr id="13" name="Picture 12" descr="A person sitting cross legged with his legs crossed&#10;&#10;Description automatically generated">
            <a:extLst>
              <a:ext uri="{FF2B5EF4-FFF2-40B4-BE49-F238E27FC236}">
                <a16:creationId xmlns:a16="http://schemas.microsoft.com/office/drawing/2014/main" id="{82728FF7-3AC4-BC59-CC44-9AA342000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21" y="1118790"/>
            <a:ext cx="1140122" cy="19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2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9BB8-6F83-15F4-71DE-0C340565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21" y="3114994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So, what can tell me about your 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relationship with your Mother?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0A540-581C-2D6C-42C0-79F965EF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10" name="Picture 9" descr="A cartoon character wearing a tie&#10;&#10;Description automatically generated">
            <a:extLst>
              <a:ext uri="{FF2B5EF4-FFF2-40B4-BE49-F238E27FC236}">
                <a16:creationId xmlns:a16="http://schemas.microsoft.com/office/drawing/2014/main" id="{6FBC7CF1-542E-4711-83C6-861E56490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56118" y="590549"/>
            <a:ext cx="2830091" cy="1573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CC1877-78E8-AA03-FFDA-2D4C4DA57892}"/>
              </a:ext>
            </a:extLst>
          </p:cNvPr>
          <p:cNvSpPr txBox="1"/>
          <p:nvPr/>
        </p:nvSpPr>
        <p:spPr>
          <a:xfrm>
            <a:off x="8640178" y="1979414"/>
            <a:ext cx="306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laspacciatricedilibri.blogspot.com/2016/05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F9DBC5D2-9010-8969-BBAB-ADEDAE683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7070" y="662305"/>
            <a:ext cx="3366770" cy="1826895"/>
          </a:xfrm>
          <a:prstGeom prst="rect">
            <a:avLst/>
          </a:prstGeom>
        </p:spPr>
      </p:pic>
      <p:pic>
        <p:nvPicPr>
          <p:cNvPr id="9" name="Picture 8" descr="A person holding an object&#10;&#10;Description automatically generated">
            <a:extLst>
              <a:ext uri="{FF2B5EF4-FFF2-40B4-BE49-F238E27FC236}">
                <a16:creationId xmlns:a16="http://schemas.microsoft.com/office/drawing/2014/main" id="{4B2C23EF-43C9-FA0C-5D42-5C21844D6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93200" y="4881684"/>
            <a:ext cx="2608948" cy="1498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EA8858-195C-A2EE-AD9B-C4D355EAD4B3}"/>
              </a:ext>
            </a:extLst>
          </p:cNvPr>
          <p:cNvSpPr txBox="1"/>
          <p:nvPr/>
        </p:nvSpPr>
        <p:spPr>
          <a:xfrm>
            <a:off x="9814560" y="5797182"/>
            <a:ext cx="1771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cinepipocacult.com.br/2010/09/grandes-cenas-psicos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5988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0841F-8104-0F77-0550-042764AE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5" name="Online Media 4" title="Blade Runner - Voight-Kampff Test (HQ)">
            <a:hlinkClick r:id="" action="ppaction://media"/>
            <a:extLst>
              <a:ext uri="{FF2B5EF4-FFF2-40B4-BE49-F238E27FC236}">
                <a16:creationId xmlns:a16="http://schemas.microsoft.com/office/drawing/2014/main" id="{A5886EF4-E986-21AB-D3BB-833EEBA5E5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1372" y="923925"/>
            <a:ext cx="8955186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7488-6892-220B-E63F-73B8A731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264096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/>
              <a:t>Tell me about your sexual problems . . 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FEA9B-7C6B-A150-49D6-306ECB9C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C9EEC9-68C5-E3F5-849A-19529078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65694" y="4083525"/>
            <a:ext cx="2422066" cy="16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5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B82A1-FF15-1C9A-A7C4-DA93EBDD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5" name="Online Media 4" title="Marvin Gaye - Sexual Healing (Official HD Video)">
            <a:hlinkClick r:id="" action="ppaction://media"/>
            <a:extLst>
              <a:ext uri="{FF2B5EF4-FFF2-40B4-BE49-F238E27FC236}">
                <a16:creationId xmlns:a16="http://schemas.microsoft.com/office/drawing/2014/main" id="{7F063603-9B5C-C2F5-C3F4-2978B23E2B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8693" y="772160"/>
            <a:ext cx="7084907" cy="53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65B6E-6807-6FE0-0780-CAC41CAF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640" y="3363901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Yeah, things will probably get worse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before they get better . . 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0B229-A8D7-B684-D211-6347266E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5" name="Picture 4" descr="A volcano erupting with smoke&#10;&#10;Description automatically generated">
            <a:extLst>
              <a:ext uri="{FF2B5EF4-FFF2-40B4-BE49-F238E27FC236}">
                <a16:creationId xmlns:a16="http://schemas.microsoft.com/office/drawing/2014/main" id="{EF399685-B410-5155-53B7-261BFE17A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55961" y="522744"/>
            <a:ext cx="2372560" cy="1814469"/>
          </a:xfrm>
          <a:prstGeom prst="rect">
            <a:avLst/>
          </a:prstGeom>
        </p:spPr>
      </p:pic>
      <p:pic>
        <p:nvPicPr>
          <p:cNvPr id="7" name="Picture 6" descr="A car driving over a cliff&#10;&#10;Description automatically generated">
            <a:extLst>
              <a:ext uri="{FF2B5EF4-FFF2-40B4-BE49-F238E27FC236}">
                <a16:creationId xmlns:a16="http://schemas.microsoft.com/office/drawing/2014/main" id="{61BDA160-6C71-7C4E-CAB4-DEBD6668F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99679" y="4642072"/>
            <a:ext cx="4110961" cy="1693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C5BD3-8845-8911-5E54-03D5ECA85347}"/>
              </a:ext>
            </a:extLst>
          </p:cNvPr>
          <p:cNvSpPr txBox="1"/>
          <p:nvPr/>
        </p:nvSpPr>
        <p:spPr>
          <a:xfrm>
            <a:off x="7680959" y="6225390"/>
            <a:ext cx="41109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ourfiniteworld.com/2017/09/06/why-oil-prices-cant-bounce-very-high-expect-deflation-instead/comment-page-4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10" name="Picture 9" descr="A person giving thumbs up&#10;&#10;Description automatically generated">
            <a:extLst>
              <a:ext uri="{FF2B5EF4-FFF2-40B4-BE49-F238E27FC236}">
                <a16:creationId xmlns:a16="http://schemas.microsoft.com/office/drawing/2014/main" id="{DFC0A74A-7DEA-C008-9F68-F1AD9C454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39543" y="725118"/>
            <a:ext cx="2195052" cy="18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ED06-36E8-6846-7D79-AA1FD4EC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5" name="Online Media 4" title="JOKER (2019)- movie therapy scene HD blue ray">
            <a:hlinkClick r:id="" action="ppaction://media"/>
            <a:extLst>
              <a:ext uri="{FF2B5EF4-FFF2-40B4-BE49-F238E27FC236}">
                <a16:creationId xmlns:a16="http://schemas.microsoft.com/office/drawing/2014/main" id="{816A4046-B9A0-30C4-F4BB-86877763EF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81480" y="1137996"/>
            <a:ext cx="8829040" cy="49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18BD-D009-8D53-B93E-CB9F2C49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3599338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You haven’t done your</a:t>
            </a:r>
            <a:br>
              <a:rPr lang="en-US" sz="8000" b="1" dirty="0">
                <a:solidFill>
                  <a:srgbClr val="FF0000"/>
                </a:solidFill>
              </a:rPr>
            </a:br>
            <a:r>
              <a:rPr lang="en-US" sz="8000" b="1" dirty="0">
                <a:solidFill>
                  <a:srgbClr val="FF0000"/>
                </a:solidFill>
              </a:rPr>
              <a:t>homework, have you? . . 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A86A9-9D75-86C1-90E0-4E466AD2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6" name="Picture 5" descr="Girl studying in kitchen with laptop">
            <a:extLst>
              <a:ext uri="{FF2B5EF4-FFF2-40B4-BE49-F238E27FC236}">
                <a16:creationId xmlns:a16="http://schemas.microsoft.com/office/drawing/2014/main" id="{FB20F5CC-69D0-A16D-BB45-7CDD590E3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0" y="731520"/>
            <a:ext cx="2528591" cy="1686560"/>
          </a:xfrm>
          <a:prstGeom prst="rect">
            <a:avLst/>
          </a:prstGeom>
        </p:spPr>
      </p:pic>
      <p:pic>
        <p:nvPicPr>
          <p:cNvPr id="8" name="Picture 7" descr="Pencil eraser on white background">
            <a:extLst>
              <a:ext uri="{FF2B5EF4-FFF2-40B4-BE49-F238E27FC236}">
                <a16:creationId xmlns:a16="http://schemas.microsoft.com/office/drawing/2014/main" id="{F5C2D797-7840-0DAB-2347-0B27D619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9" y="731520"/>
            <a:ext cx="2745740" cy="18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82AD-81B8-A604-92BF-9933DE8E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64" y="5134148"/>
            <a:ext cx="11231883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I’m sorry.</a:t>
            </a:r>
            <a:br>
              <a:rPr lang="en-US" sz="6600" b="1" dirty="0"/>
            </a:br>
            <a:r>
              <a:rPr lang="en-US" sz="6600" b="1" dirty="0"/>
              <a:t>I really don’t think I can help you two . . .</a:t>
            </a:r>
            <a:br>
              <a:rPr lang="en-US" sz="6600" b="1" dirty="0"/>
            </a:br>
            <a:endParaRPr lang="en-US" sz="6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02C59-5597-57D9-F5DE-74565493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2050" name="Picture 2" descr="Angry couple fighting in the street | People Images ~ Creative Market">
            <a:extLst>
              <a:ext uri="{FF2B5EF4-FFF2-40B4-BE49-F238E27FC236}">
                <a16:creationId xmlns:a16="http://schemas.microsoft.com/office/drawing/2014/main" id="{09CD0917-4EE1-77EF-3231-7F18102C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4" y="598715"/>
            <a:ext cx="9775372" cy="38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5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6D3200"/>
      </a:dk2>
      <a:lt2>
        <a:srgbClr val="D8B97A"/>
      </a:lt2>
      <a:accent1>
        <a:srgbClr val="306994"/>
      </a:accent1>
      <a:accent2>
        <a:srgbClr val="39577A"/>
      </a:accent2>
      <a:accent3>
        <a:srgbClr val="7E5E34"/>
      </a:accent3>
      <a:accent4>
        <a:srgbClr val="B7B374"/>
      </a:accent4>
      <a:accent5>
        <a:srgbClr val="2C1600"/>
      </a:accent5>
      <a:accent6>
        <a:srgbClr val="864A3F"/>
      </a:accent6>
      <a:hlink>
        <a:srgbClr val="D8B97A"/>
      </a:hlink>
      <a:folHlink>
        <a:srgbClr val="D8B97A"/>
      </a:folHlink>
    </a:clrScheme>
    <a:fontScheme name="Custom 20">
      <a:majorFont>
        <a:latin typeface="Edwardian Script ITC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87246_Vintage presentation_RVA_v4.potx" id="{792D8318-D202-4ACE-96A1-4E0E612A1DB4}" vid="{D9DED42A-5960-40D0-85AD-C903AF13B4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680A15-7E49-40AD-A17E-9EA0987478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D231387-47F6-4916-BE7C-BCBC21D16E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B73D12-7B2D-4DCB-83EA-85380446C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Vintage presentation</Template>
  <TotalTime>130</TotalTime>
  <Words>329</Words>
  <Application>Microsoft Office PowerPoint</Application>
  <PresentationFormat>Widescreen</PresentationFormat>
  <Paragraphs>52</Paragraphs>
  <Slides>17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Aldhabi</vt:lpstr>
      <vt:lpstr>Arial</vt:lpstr>
      <vt:lpstr>Book Antiqua</vt:lpstr>
      <vt:lpstr>Calibri</vt:lpstr>
      <vt:lpstr>Edwardian Script ITC</vt:lpstr>
      <vt:lpstr>Roboto</vt:lpstr>
      <vt:lpstr>Office Theme</vt:lpstr>
      <vt:lpstr>Bad Therapy</vt:lpstr>
      <vt:lpstr>So, what can tell me about your  relationship with your Mother?</vt:lpstr>
      <vt:lpstr>PowerPoint Presentation</vt:lpstr>
      <vt:lpstr>Tell me about your sexual problems . . .</vt:lpstr>
      <vt:lpstr>PowerPoint Presentation</vt:lpstr>
      <vt:lpstr>Yeah, things will probably get worse before they get better . . .</vt:lpstr>
      <vt:lpstr>PowerPoint Presentation</vt:lpstr>
      <vt:lpstr>You haven’t done your homework, have you? . . .</vt:lpstr>
      <vt:lpstr>I’m sorry. I really don’t think I can help you two . . . </vt:lpstr>
      <vt:lpstr>PowerPoint Presentation</vt:lpstr>
      <vt:lpstr>You’re just a hot mess,  aren’t you, mama?</vt:lpstr>
      <vt:lpstr>PowerPoint Presentation</vt:lpstr>
      <vt:lpstr>You want to get a coffee? . . .</vt:lpstr>
      <vt:lpstr>PowerPoint Presentation</vt:lpstr>
      <vt:lpstr>Do you really want my advice???</vt:lpstr>
      <vt:lpstr>In real life, bad therapy is no laughing matter.  If you’ve been the victim of inappropriate therapy or as a therapist have an episode of bad therapy to confess, contact your state licensing board and seek  professional legal advocacy as soon as possible.  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Farnum</dc:creator>
  <cp:lastModifiedBy>Michael Farnum</cp:lastModifiedBy>
  <cp:revision>21</cp:revision>
  <dcterms:created xsi:type="dcterms:W3CDTF">2024-07-30T01:05:06Z</dcterms:created>
  <dcterms:modified xsi:type="dcterms:W3CDTF">2024-07-31T03:28:46Z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